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6" r:id="rId1"/>
  </p:sldMasterIdLst>
  <p:notesMasterIdLst>
    <p:notesMasterId r:id="rId3"/>
  </p:notesMasterIdLst>
  <p:sldIdLst>
    <p:sldId id="260" r:id="rId2"/>
  </p:sldIdLst>
  <p:sldSz cx="10698163" cy="7589838"/>
  <p:notesSz cx="6735763" cy="9866313"/>
  <p:embeddedFontLst>
    <p:embeddedFont>
      <p:font typeface="Constantia" panose="02030602050306030303" pitchFamily="18" charset="0"/>
      <p:regular r:id="rId4"/>
      <p:bold r:id="rId5"/>
      <p:italic r:id="rId6"/>
      <p:boldItalic r:id="rId7"/>
    </p:embeddedFont>
    <p:embeddedFont>
      <p:font typeface="Hurricane" pitchFamily="2" charset="0"/>
      <p:regular r:id="rId8"/>
    </p:embeddedFont>
    <p:embeddedFont>
      <p:font typeface="Kakao Big Sans" panose="00000500000000000000" pitchFamily="2" charset="0"/>
      <p:regular r:id="rId9"/>
      <p:bold r:id="rId10"/>
    </p:embeddedFont>
    <p:embeddedFont>
      <p:font typeface="Lucida Calligraphy" panose="03010101010101010101" pitchFamily="66" charset="0"/>
      <p:regular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91" userDrawn="1">
          <p15:clr>
            <a:srgbClr val="A4A3A4"/>
          </p15:clr>
        </p15:guide>
        <p15:guide id="2" pos="3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4A"/>
    <a:srgbClr val="C0C0C0"/>
    <a:srgbClr val="EFBF04"/>
    <a:srgbClr val="D4A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1714"/>
      </p:cViewPr>
      <p:guideLst>
        <p:guide orient="horz" pos="2391"/>
        <p:guide pos="3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53A51EF0-514D-4E63-B153-8D345680C865}"/>
    <pc:docChg chg="modSld">
      <pc:chgData name="Warren Feltmate" userId="06ccb0c333b4239d" providerId="LiveId" clId="{53A51EF0-514D-4E63-B153-8D345680C865}" dt="2025-06-10T11:50:41.856" v="91" actId="14429"/>
      <pc:docMkLst>
        <pc:docMk/>
      </pc:docMkLst>
      <pc:sldChg chg="addSp modSp mod">
        <pc:chgData name="Warren Feltmate" userId="06ccb0c333b4239d" providerId="LiveId" clId="{53A51EF0-514D-4E63-B153-8D345680C865}" dt="2025-06-10T11:50:41.856" v="91" actId="14429"/>
        <pc:sldMkLst>
          <pc:docMk/>
          <pc:sldMk cId="3763094630" sldId="260"/>
        </pc:sldMkLst>
        <pc:spChg chg="mod">
          <ac:chgData name="Warren Feltmate" userId="06ccb0c333b4239d" providerId="LiveId" clId="{53A51EF0-514D-4E63-B153-8D345680C865}" dt="2025-06-10T06:21:55.718" v="5" actId="962"/>
          <ac:spMkLst>
            <pc:docMk/>
            <pc:sldMk cId="3763094630" sldId="260"/>
            <ac:spMk id="7" creationId="{55B39811-B9CB-DF34-4DEC-4C382DBDAF51}"/>
          </ac:spMkLst>
        </pc:spChg>
        <pc:spChg chg="mod">
          <ac:chgData name="Warren Feltmate" userId="06ccb0c333b4239d" providerId="LiveId" clId="{53A51EF0-514D-4E63-B153-8D345680C865}" dt="2025-06-10T06:22:06.612" v="8" actId="962"/>
          <ac:spMkLst>
            <pc:docMk/>
            <pc:sldMk cId="3763094630" sldId="260"/>
            <ac:spMk id="9" creationId="{4C83C089-95DA-DFEA-55AF-FBBAFFAED993}"/>
          </ac:spMkLst>
        </pc:spChg>
        <pc:spChg chg="mod modVis">
          <ac:chgData name="Warren Feltmate" userId="06ccb0c333b4239d" providerId="LiveId" clId="{53A51EF0-514D-4E63-B153-8D345680C865}" dt="2025-06-10T11:43:41.163" v="86" actId="14429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53A51EF0-514D-4E63-B153-8D345680C865}" dt="2025-06-10T06:34:42.142" v="73" actId="14430"/>
          <ac:spMkLst>
            <pc:docMk/>
            <pc:sldMk cId="3763094630" sldId="260"/>
            <ac:spMk id="11" creationId="{56B8B5AB-8C37-FF74-1263-018DD975BBB8}"/>
          </ac:spMkLst>
        </pc:spChg>
        <pc:spChg chg="mod modVis">
          <ac:chgData name="Warren Feltmate" userId="06ccb0c333b4239d" providerId="LiveId" clId="{53A51EF0-514D-4E63-B153-8D345680C865}" dt="2025-06-10T06:34:42.569" v="74" actId="14430"/>
          <ac:spMkLst>
            <pc:docMk/>
            <pc:sldMk cId="3763094630" sldId="260"/>
            <ac:spMk id="12" creationId="{EE914B36-BE47-FF80-C5DB-FD28F4559B54}"/>
          </ac:spMkLst>
        </pc:spChg>
        <pc:spChg chg="mod modVis">
          <ac:chgData name="Warren Feltmate" userId="06ccb0c333b4239d" providerId="LiveId" clId="{53A51EF0-514D-4E63-B153-8D345680C865}" dt="2025-06-10T06:34:41.710" v="72" actId="14430"/>
          <ac:spMkLst>
            <pc:docMk/>
            <pc:sldMk cId="3763094630" sldId="260"/>
            <ac:spMk id="14" creationId="{BF7D91BA-BCC2-29A3-F56E-E91B7D275475}"/>
          </ac:spMkLst>
        </pc:spChg>
        <pc:spChg chg="mod modVis">
          <ac:chgData name="Warren Feltmate" userId="06ccb0c333b4239d" providerId="LiveId" clId="{53A51EF0-514D-4E63-B153-8D345680C865}" dt="2025-06-10T06:34:41.281" v="71" actId="14430"/>
          <ac:spMkLst>
            <pc:docMk/>
            <pc:sldMk cId="3763094630" sldId="260"/>
            <ac:spMk id="15" creationId="{FF0D2DE1-AE0C-6247-940B-3A1D5E927943}"/>
          </ac:spMkLst>
        </pc:spChg>
        <pc:spChg chg="mod modVis">
          <ac:chgData name="Warren Feltmate" userId="06ccb0c333b4239d" providerId="LiveId" clId="{53A51EF0-514D-4E63-B153-8D345680C865}" dt="2025-06-10T11:43:43.402" v="87" actId="14429"/>
          <ac:spMkLst>
            <pc:docMk/>
            <pc:sldMk cId="3763094630" sldId="260"/>
            <ac:spMk id="16" creationId="{7F380E75-1A15-B5E6-A0E5-54C6C91104CA}"/>
          </ac:spMkLst>
        </pc:spChg>
        <pc:spChg chg="mod modVis">
          <ac:chgData name="Warren Feltmate" userId="06ccb0c333b4239d" providerId="LiveId" clId="{53A51EF0-514D-4E63-B153-8D345680C865}" dt="2025-06-10T06:34:38.014" v="68" actId="14430"/>
          <ac:spMkLst>
            <pc:docMk/>
            <pc:sldMk cId="3763094630" sldId="260"/>
            <ac:spMk id="17" creationId="{229CADBC-8514-04FB-69AE-13BBEDD244CA}"/>
          </ac:spMkLst>
        </pc:spChg>
        <pc:spChg chg="mod modVis">
          <ac:chgData name="Warren Feltmate" userId="06ccb0c333b4239d" providerId="LiveId" clId="{53A51EF0-514D-4E63-B153-8D345680C865}" dt="2025-06-10T06:34:38.476" v="69" actId="14430"/>
          <ac:spMkLst>
            <pc:docMk/>
            <pc:sldMk cId="3763094630" sldId="260"/>
            <ac:spMk id="18" creationId="{ECF988B6-265B-3D99-9F97-0FEADB7C1644}"/>
          </ac:spMkLst>
        </pc:spChg>
        <pc:spChg chg="mod">
          <ac:chgData name="Warren Feltmate" userId="06ccb0c333b4239d" providerId="LiveId" clId="{53A51EF0-514D-4E63-B153-8D345680C865}" dt="2025-06-10T06:21:58.021" v="6" actId="962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53A51EF0-514D-4E63-B153-8D345680C865}" dt="2025-06-10T06:22:00.539" v="7" actId="962"/>
          <ac:spMkLst>
            <pc:docMk/>
            <pc:sldMk cId="3763094630" sldId="260"/>
            <ac:spMk id="20" creationId="{3293CF0D-287A-9F11-5452-27264AC5F678}"/>
          </ac:spMkLst>
        </pc:spChg>
        <pc:spChg chg="mod modVis">
          <ac:chgData name="Warren Feltmate" userId="06ccb0c333b4239d" providerId="LiveId" clId="{53A51EF0-514D-4E63-B153-8D345680C865}" dt="2025-06-10T06:34:42.984" v="75" actId="14430"/>
          <ac:spMkLst>
            <pc:docMk/>
            <pc:sldMk cId="3763094630" sldId="260"/>
            <ac:spMk id="21" creationId="{35F08449-D8E4-BF66-EE24-1DB40E4EF3AA}"/>
          </ac:spMkLst>
        </pc:spChg>
        <pc:spChg chg="mod modVis">
          <ac:chgData name="Warren Feltmate" userId="06ccb0c333b4239d" providerId="LiveId" clId="{53A51EF0-514D-4E63-B153-8D345680C865}" dt="2025-06-10T06:34:43.444" v="76" actId="14430"/>
          <ac:spMkLst>
            <pc:docMk/>
            <pc:sldMk cId="3763094630" sldId="260"/>
            <ac:spMk id="22" creationId="{11E94AD0-E38A-A7DA-E614-3827C37A1968}"/>
          </ac:spMkLst>
        </pc:spChg>
        <pc:spChg chg="mod modVis">
          <ac:chgData name="Warren Feltmate" userId="06ccb0c333b4239d" providerId="LiveId" clId="{53A51EF0-514D-4E63-B153-8D345680C865}" dt="2025-06-10T06:34:43.879" v="77" actId="14430"/>
          <ac:spMkLst>
            <pc:docMk/>
            <pc:sldMk cId="3763094630" sldId="260"/>
            <ac:spMk id="23" creationId="{A852C420-573E-ECF8-FB52-D24317A13179}"/>
          </ac:spMkLst>
        </pc:spChg>
        <pc:spChg chg="mod">
          <ac:chgData name="Warren Feltmate" userId="06ccb0c333b4239d" providerId="LiveId" clId="{53A51EF0-514D-4E63-B153-8D345680C865}" dt="2025-06-10T06:21:48.821" v="3" actId="962"/>
          <ac:spMkLst>
            <pc:docMk/>
            <pc:sldMk cId="3763094630" sldId="260"/>
            <ac:spMk id="27" creationId="{A63AEDC5-499A-6D0D-878E-0441530341C4}"/>
          </ac:spMkLst>
        </pc:spChg>
        <pc:spChg chg="mod">
          <ac:chgData name="Warren Feltmate" userId="06ccb0c333b4239d" providerId="LiveId" clId="{53A51EF0-514D-4E63-B153-8D345680C865}" dt="2025-06-10T06:21:46.530" v="2" actId="962"/>
          <ac:spMkLst>
            <pc:docMk/>
            <pc:sldMk cId="3763094630" sldId="260"/>
            <ac:spMk id="28" creationId="{F2D16CF7-E3F6-0F79-47D1-C9C4673857D0}"/>
          </ac:spMkLst>
        </pc:spChg>
        <pc:spChg chg="mod modVis">
          <ac:chgData name="Warren Feltmate" userId="06ccb0c333b4239d" providerId="LiveId" clId="{53A51EF0-514D-4E63-B153-8D345680C865}" dt="2025-06-10T06:34:44.326" v="78" actId="14430"/>
          <ac:spMkLst>
            <pc:docMk/>
            <pc:sldMk cId="3763094630" sldId="260"/>
            <ac:spMk id="29" creationId="{BBED9307-21AC-E281-4E10-FAE73567B1BE}"/>
          </ac:spMkLst>
        </pc:spChg>
        <pc:spChg chg="mod modVis">
          <ac:chgData name="Warren Feltmate" userId="06ccb0c333b4239d" providerId="LiveId" clId="{53A51EF0-514D-4E63-B153-8D345680C865}" dt="2025-06-10T06:34:44.758" v="79" actId="14430"/>
          <ac:spMkLst>
            <pc:docMk/>
            <pc:sldMk cId="3763094630" sldId="260"/>
            <ac:spMk id="30" creationId="{9904D1DC-E4CA-6649-F88B-12C30A52BEE8}"/>
          </ac:spMkLst>
        </pc:spChg>
        <pc:spChg chg="mod modVis">
          <ac:chgData name="Warren Feltmate" userId="06ccb0c333b4239d" providerId="LiveId" clId="{53A51EF0-514D-4E63-B153-8D345680C865}" dt="2025-06-10T06:34:47.632" v="83" actId="14430"/>
          <ac:spMkLst>
            <pc:docMk/>
            <pc:sldMk cId="3763094630" sldId="260"/>
            <ac:spMk id="31" creationId="{1C91AA46-48E2-2AE7-BF87-CFD2A35446E2}"/>
          </ac:spMkLst>
        </pc:spChg>
        <pc:spChg chg="mod modVis">
          <ac:chgData name="Warren Feltmate" userId="06ccb0c333b4239d" providerId="LiveId" clId="{53A51EF0-514D-4E63-B153-8D345680C865}" dt="2025-06-10T06:34:47.154" v="82" actId="14430"/>
          <ac:spMkLst>
            <pc:docMk/>
            <pc:sldMk cId="3763094630" sldId="260"/>
            <ac:spMk id="32" creationId="{54172A83-F537-A93B-A645-CF8BDC1C3267}"/>
          </ac:spMkLst>
        </pc:spChg>
        <pc:spChg chg="mod modVis">
          <ac:chgData name="Warren Feltmate" userId="06ccb0c333b4239d" providerId="LiveId" clId="{53A51EF0-514D-4E63-B153-8D345680C865}" dt="2025-06-10T06:34:46.714" v="81" actId="14430"/>
          <ac:spMkLst>
            <pc:docMk/>
            <pc:sldMk cId="3763094630" sldId="260"/>
            <ac:spMk id="33" creationId="{9CD2B2FE-B1FC-8C05-4B20-932D495DF342}"/>
          </ac:spMkLst>
        </pc:spChg>
        <pc:spChg chg="mod modVis">
          <ac:chgData name="Warren Feltmate" userId="06ccb0c333b4239d" providerId="LiveId" clId="{53A51EF0-514D-4E63-B153-8D345680C865}" dt="2025-06-10T06:34:46.133" v="80" actId="14430"/>
          <ac:spMkLst>
            <pc:docMk/>
            <pc:sldMk cId="3763094630" sldId="260"/>
            <ac:spMk id="34" creationId="{F33D9DC7-51DA-3162-83ED-E492E59A67D0}"/>
          </ac:spMkLst>
        </pc:spChg>
        <pc:grpChg chg="add mod">
          <ac:chgData name="Warren Feltmate" userId="06ccb0c333b4239d" providerId="LiveId" clId="{53A51EF0-514D-4E63-B153-8D345680C865}" dt="2025-06-10T06:34:23.262" v="53"/>
          <ac:grpSpMkLst>
            <pc:docMk/>
            <pc:sldMk cId="3763094630" sldId="260"/>
            <ac:grpSpMk id="8" creationId="{B84061DB-48C5-DB29-7E5B-3E90AF93E8D5}"/>
          </ac:grpSpMkLst>
        </pc:grpChg>
        <pc:grpChg chg="add mod">
          <ac:chgData name="Warren Feltmate" userId="06ccb0c333b4239d" providerId="LiveId" clId="{53A51EF0-514D-4E63-B153-8D345680C865}" dt="2025-06-10T06:34:30.060" v="60"/>
          <ac:grpSpMkLst>
            <pc:docMk/>
            <pc:sldMk cId="3763094630" sldId="260"/>
            <ac:grpSpMk id="24" creationId="{AAFA459C-1741-9A90-00B4-DCE7A2CE6898}"/>
          </ac:grpSpMkLst>
        </pc:grpChg>
        <pc:picChg chg="mod modVis">
          <ac:chgData name="Warren Feltmate" userId="06ccb0c333b4239d" providerId="LiveId" clId="{53A51EF0-514D-4E63-B153-8D345680C865}" dt="2025-06-10T06:34:32.659" v="65" actId="14430"/>
          <ac:picMkLst>
            <pc:docMk/>
            <pc:sldMk cId="3763094630" sldId="260"/>
            <ac:picMk id="2" creationId="{FC71B07C-90BF-4A3F-E8E6-B1D1BD532681}"/>
          </ac:picMkLst>
        </pc:picChg>
        <pc:picChg chg="mod modVis">
          <ac:chgData name="Warren Feltmate" userId="06ccb0c333b4239d" providerId="LiveId" clId="{53A51EF0-514D-4E63-B153-8D345680C865}" dt="2025-06-10T11:50:41.856" v="91" actId="14429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53A51EF0-514D-4E63-B153-8D345680C865}" dt="2025-06-10T06:34:25.977" v="58" actId="14430"/>
          <ac:picMkLst>
            <pc:docMk/>
            <pc:sldMk cId="3763094630" sldId="260"/>
            <ac:picMk id="4" creationId="{FC3C67AD-17B4-8321-D245-E1B77E062782}"/>
          </ac:picMkLst>
        </pc:picChg>
        <pc:picChg chg="mod modVis">
          <ac:chgData name="Warren Feltmate" userId="06ccb0c333b4239d" providerId="LiveId" clId="{53A51EF0-514D-4E63-B153-8D345680C865}" dt="2025-06-10T06:34:33.135" v="66" actId="14430"/>
          <ac:picMkLst>
            <pc:docMk/>
            <pc:sldMk cId="3763094630" sldId="260"/>
            <ac:picMk id="5" creationId="{6879E673-8311-86C4-BDE9-554DF3378BE7}"/>
          </ac:picMkLst>
        </pc:picChg>
        <pc:picChg chg="mod modVis">
          <ac:chgData name="Warren Feltmate" userId="06ccb0c333b4239d" providerId="LiveId" clId="{53A51EF0-514D-4E63-B153-8D345680C865}" dt="2025-06-10T06:34:26.546" v="59" actId="14430"/>
          <ac:picMkLst>
            <pc:docMk/>
            <pc:sldMk cId="3763094630" sldId="260"/>
            <ac:picMk id="6" creationId="{D8F92D38-7DB0-656A-6054-299AD1202274}"/>
          </ac:picMkLst>
        </pc:picChg>
        <pc:picChg chg="mod modVis">
          <ac:chgData name="Warren Feltmate" userId="06ccb0c333b4239d" providerId="LiveId" clId="{53A51EF0-514D-4E63-B153-8D345680C865}" dt="2025-06-10T11:50:38.516" v="89" actId="14429"/>
          <ac:picMkLst>
            <pc:docMk/>
            <pc:sldMk cId="3763094630" sldId="260"/>
            <ac:picMk id="13" creationId="{FAA19BDB-C3AE-35D2-B1B0-0801C873464C}"/>
          </ac:picMkLst>
        </pc:picChg>
        <pc:picChg chg="mod modVis">
          <ac:chgData name="Warren Feltmate" userId="06ccb0c333b4239d" providerId="LiveId" clId="{53A51EF0-514D-4E63-B153-8D345680C865}" dt="2025-06-10T06:34:25.077" v="56" actId="14430"/>
          <ac:picMkLst>
            <pc:docMk/>
            <pc:sldMk cId="3763094630" sldId="260"/>
            <ac:picMk id="41" creationId="{1F554166-C3FE-1B2C-7DA8-4CFA01BABFEB}"/>
          </ac:picMkLst>
        </pc:picChg>
        <pc:picChg chg="mod modVis">
          <ac:chgData name="Warren Feltmate" userId="06ccb0c333b4239d" providerId="LiveId" clId="{53A51EF0-514D-4E63-B153-8D345680C865}" dt="2025-06-10T06:34:24.601" v="55" actId="14430"/>
          <ac:picMkLst>
            <pc:docMk/>
            <pc:sldMk cId="3763094630" sldId="260"/>
            <ac:picMk id="42" creationId="{409B3A16-3922-9450-1746-7A0613E7DCF9}"/>
          </ac:picMkLst>
        </pc:picChg>
        <pc:picChg chg="mod">
          <ac:chgData name="Warren Feltmate" userId="06ccb0c333b4239d" providerId="LiveId" clId="{53A51EF0-514D-4E63-B153-8D345680C865}" dt="2025-06-10T06:21:37.563" v="0" actId="962"/>
          <ac:picMkLst>
            <pc:docMk/>
            <pc:sldMk cId="3763094630" sldId="260"/>
            <ac:picMk id="46" creationId="{3EBD7449-9355-30C4-1BD6-A11EED99FEED}"/>
          </ac:picMkLst>
        </pc:picChg>
        <pc:picChg chg="mod modVis">
          <ac:chgData name="Warren Feltmate" userId="06ccb0c333b4239d" providerId="LiveId" clId="{53A51EF0-514D-4E63-B153-8D345680C865}" dt="2025-06-10T11:50:40.415" v="90" actId="14430"/>
          <ac:picMkLst>
            <pc:docMk/>
            <pc:sldMk cId="3763094630" sldId="260"/>
            <ac:picMk id="49" creationId="{FE996535-FF06-5E35-AD5B-EC65E17BF70F}"/>
          </ac:picMkLst>
        </pc:picChg>
        <pc:picChg chg="mod modVis">
          <ac:chgData name="Warren Feltmate" userId="06ccb0c333b4239d" providerId="LiveId" clId="{53A51EF0-514D-4E63-B153-8D345680C865}" dt="2025-06-10T06:34:31.780" v="63" actId="14430"/>
          <ac:picMkLst>
            <pc:docMk/>
            <pc:sldMk cId="3763094630" sldId="260"/>
            <ac:picMk id="51" creationId="{571EFAE6-2A88-AFE4-8613-862D0D23878C}"/>
          </ac:picMkLst>
        </pc:picChg>
        <pc:picChg chg="mod modVis">
          <ac:chgData name="Warren Feltmate" userId="06ccb0c333b4239d" providerId="LiveId" clId="{53A51EF0-514D-4E63-B153-8D345680C865}" dt="2025-06-10T06:34:31.355" v="62" actId="14430"/>
          <ac:picMkLst>
            <pc:docMk/>
            <pc:sldMk cId="3763094630" sldId="260"/>
            <ac:picMk id="52" creationId="{AED0DDD7-05AC-E9DD-754F-FAE329A45D16}"/>
          </ac:picMkLst>
        </pc:picChg>
        <pc:picChg chg="mod modVis">
          <ac:chgData name="Warren Feltmate" userId="06ccb0c333b4239d" providerId="LiveId" clId="{53A51EF0-514D-4E63-B153-8D345680C865}" dt="2025-06-10T11:50:37.388" v="88" actId="14430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  <pc:docChgLst>
    <pc:chgData name="Warren Feltmate" userId="06ccb0c333b4239d" providerId="LiveId" clId="{27235E43-DA21-416E-B256-1A75BD73526D}"/>
    <pc:docChg chg="undo redo custSel modSld">
      <pc:chgData name="Warren Feltmate" userId="06ccb0c333b4239d" providerId="LiveId" clId="{27235E43-DA21-416E-B256-1A75BD73526D}" dt="2025-06-24T19:36:13.710" v="261" actId="14429"/>
      <pc:docMkLst>
        <pc:docMk/>
      </pc:docMkLst>
      <pc:sldChg chg="addSp delSp modSp mod">
        <pc:chgData name="Warren Feltmate" userId="06ccb0c333b4239d" providerId="LiveId" clId="{27235E43-DA21-416E-B256-1A75BD73526D}" dt="2025-06-24T19:36:13.710" v="261" actId="14429"/>
        <pc:sldMkLst>
          <pc:docMk/>
          <pc:sldMk cId="3763094630" sldId="260"/>
        </pc:sldMkLst>
        <pc:spChg chg="mod topLvl modVis">
          <ac:chgData name="Warren Feltmate" userId="06ccb0c333b4239d" providerId="LiveId" clId="{27235E43-DA21-416E-B256-1A75BD73526D}" dt="2025-06-24T19:36:13.710" v="261" actId="14429"/>
          <ac:spMkLst>
            <pc:docMk/>
            <pc:sldMk cId="3763094630" sldId="260"/>
            <ac:spMk id="7" creationId="{55B39811-B9CB-DF34-4DEC-4C382DBDAF51}"/>
          </ac:spMkLst>
        </pc:spChg>
        <pc:spChg chg="mod topLvl">
          <ac:chgData name="Warren Feltmate" userId="06ccb0c333b4239d" providerId="LiveId" clId="{27235E43-DA21-416E-B256-1A75BD73526D}" dt="2025-06-22T07:10:11.190" v="212" actId="571"/>
          <ac:spMkLst>
            <pc:docMk/>
            <pc:sldMk cId="3763094630" sldId="260"/>
            <ac:spMk id="9" creationId="{4C83C089-95DA-DFEA-55AF-FBBAFFAED993}"/>
          </ac:spMkLst>
        </pc:spChg>
        <pc:spChg chg="mod modVis">
          <ac:chgData name="Warren Feltmate" userId="06ccb0c333b4239d" providerId="LiveId" clId="{27235E43-DA21-416E-B256-1A75BD73526D}" dt="2025-06-14T10:17:34.024" v="174" actId="14430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27235E43-DA21-416E-B256-1A75BD73526D}" dt="2025-06-14T10:17:36.175" v="175" actId="14430"/>
          <ac:spMkLst>
            <pc:docMk/>
            <pc:sldMk cId="3763094630" sldId="260"/>
            <ac:spMk id="16" creationId="{7F380E75-1A15-B5E6-A0E5-54C6C91104CA}"/>
          </ac:spMkLst>
        </pc:spChg>
        <pc:spChg chg="mod topLvl">
          <ac:chgData name="Warren Feltmate" userId="06ccb0c333b4239d" providerId="LiveId" clId="{27235E43-DA21-416E-B256-1A75BD73526D}" dt="2025-06-22T07:14:14.856" v="257" actId="962"/>
          <ac:spMkLst>
            <pc:docMk/>
            <pc:sldMk cId="3763094630" sldId="260"/>
            <ac:spMk id="19" creationId="{2AD63EFA-5D04-34AE-1BD2-C1A1C1E86367}"/>
          </ac:spMkLst>
        </pc:spChg>
        <pc:spChg chg="mod topLvl">
          <ac:chgData name="Warren Feltmate" userId="06ccb0c333b4239d" providerId="LiveId" clId="{27235E43-DA21-416E-B256-1A75BD73526D}" dt="2025-06-22T07:10:11.190" v="212" actId="571"/>
          <ac:spMkLst>
            <pc:docMk/>
            <pc:sldMk cId="3763094630" sldId="260"/>
            <ac:spMk id="20" creationId="{3293CF0D-287A-9F11-5452-27264AC5F678}"/>
          </ac:spMkLst>
        </pc:spChg>
        <pc:spChg chg="add mod">
          <ac:chgData name="Warren Feltmate" userId="06ccb0c333b4239d" providerId="LiveId" clId="{27235E43-DA21-416E-B256-1A75BD73526D}" dt="2025-06-22T07:13:44.269" v="255"/>
          <ac:spMkLst>
            <pc:docMk/>
            <pc:sldMk cId="3763094630" sldId="260"/>
            <ac:spMk id="26" creationId="{B2C6725E-D11E-564B-18EA-9D104D21C7D9}"/>
          </ac:spMkLst>
        </pc:spChg>
        <pc:spChg chg="mod topLvl">
          <ac:chgData name="Warren Feltmate" userId="06ccb0c333b4239d" providerId="LiveId" clId="{27235E43-DA21-416E-B256-1A75BD73526D}" dt="2025-06-22T07:13:44.269" v="255"/>
          <ac:spMkLst>
            <pc:docMk/>
            <pc:sldMk cId="3763094630" sldId="260"/>
            <ac:spMk id="27" creationId="{A63AEDC5-499A-6D0D-878E-0441530341C4}"/>
          </ac:spMkLst>
        </pc:spChg>
        <pc:spChg chg="mod topLvl">
          <ac:chgData name="Warren Feltmate" userId="06ccb0c333b4239d" providerId="LiveId" clId="{27235E43-DA21-416E-B256-1A75BD73526D}" dt="2025-06-22T07:13:44.269" v="255"/>
          <ac:spMkLst>
            <pc:docMk/>
            <pc:sldMk cId="3763094630" sldId="260"/>
            <ac:spMk id="28" creationId="{F2D16CF7-E3F6-0F79-47D1-C9C4673857D0}"/>
          </ac:spMkLst>
        </pc:spChg>
        <pc:spChg chg="add mod ord modVis">
          <ac:chgData name="Warren Feltmate" userId="06ccb0c333b4239d" providerId="LiveId" clId="{27235E43-DA21-416E-B256-1A75BD73526D}" dt="2025-06-22T07:10:11.190" v="212" actId="571"/>
          <ac:spMkLst>
            <pc:docMk/>
            <pc:sldMk cId="3763094630" sldId="260"/>
            <ac:spMk id="36" creationId="{6331B0E7-9C64-AA22-48BA-695F531539D4}"/>
          </ac:spMkLst>
        </pc:spChg>
        <pc:grpChg chg="add mod">
          <ac:chgData name="Warren Feltmate" userId="06ccb0c333b4239d" providerId="LiveId" clId="{27235E43-DA21-416E-B256-1A75BD73526D}" dt="2025-06-22T07:10:11.190" v="212" actId="571"/>
          <ac:grpSpMkLst>
            <pc:docMk/>
            <pc:sldMk cId="3763094630" sldId="260"/>
            <ac:grpSpMk id="45" creationId="{D3D02190-8AB8-C8AE-BA9C-1FB51983E156}"/>
          </ac:grpSpMkLst>
        </pc:grpChg>
        <pc:grpChg chg="add mod modVis">
          <ac:chgData name="Warren Feltmate" userId="06ccb0c333b4239d" providerId="LiveId" clId="{27235E43-DA21-416E-B256-1A75BD73526D}" dt="2025-06-22T12:45:03.281" v="259" actId="14429"/>
          <ac:grpSpMkLst>
            <pc:docMk/>
            <pc:sldMk cId="3763094630" sldId="260"/>
            <ac:grpSpMk id="47" creationId="{E08BCD94-17E0-D28E-8E1C-D4896D299C47}"/>
          </ac:grpSpMkLst>
        </pc:grpChg>
        <pc:picChg chg="mod modVis">
          <ac:chgData name="Warren Feltmate" userId="06ccb0c333b4239d" providerId="LiveId" clId="{27235E43-DA21-416E-B256-1A75BD73526D}" dt="2025-06-14T10:17:27.574" v="172" actId="14430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27235E43-DA21-416E-B256-1A75BD73526D}" dt="2025-06-14T10:17:31.605" v="173" actId="14430"/>
          <ac:picMkLst>
            <pc:docMk/>
            <pc:sldMk cId="3763094630" sldId="260"/>
            <ac:picMk id="13" creationId="{FAA19BDB-C3AE-35D2-B1B0-0801C873464C}"/>
          </ac:picMkLst>
        </pc:picChg>
        <pc:picChg chg="mod modVis">
          <ac:chgData name="Warren Feltmate" userId="06ccb0c333b4239d" providerId="LiveId" clId="{27235E43-DA21-416E-B256-1A75BD73526D}" dt="2025-06-13T19:17:57.660" v="118" actId="14430"/>
          <ac:picMkLst>
            <pc:docMk/>
            <pc:sldMk cId="3763094630" sldId="260"/>
            <ac:picMk id="42" creationId="{409B3A16-3922-9450-1746-7A0613E7DCF9}"/>
          </ac:picMkLst>
        </pc:picChg>
        <pc:picChg chg="mod modVis">
          <ac:chgData name="Warren Feltmate" userId="06ccb0c333b4239d" providerId="LiveId" clId="{27235E43-DA21-416E-B256-1A75BD73526D}" dt="2025-06-13T19:17:38.571" v="113" actId="14430"/>
          <ac:picMkLst>
            <pc:docMk/>
            <pc:sldMk cId="3763094630" sldId="260"/>
            <ac:picMk id="44" creationId="{58FE39C7-17B4-64E5-A057-3642FC4A0216}"/>
          </ac:picMkLst>
        </pc:picChg>
        <pc:picChg chg="mod topLvl">
          <ac:chgData name="Warren Feltmate" userId="06ccb0c333b4239d" providerId="LiveId" clId="{27235E43-DA21-416E-B256-1A75BD73526D}" dt="2025-06-22T07:13:44.269" v="255"/>
          <ac:picMkLst>
            <pc:docMk/>
            <pc:sldMk cId="3763094630" sldId="260"/>
            <ac:picMk id="46" creationId="{3EBD7449-9355-30C4-1BD6-A11EED99FEED}"/>
          </ac:picMkLst>
        </pc:picChg>
        <pc:picChg chg="mod modVis">
          <ac:chgData name="Warren Feltmate" userId="06ccb0c333b4239d" providerId="LiveId" clId="{27235E43-DA21-416E-B256-1A75BD73526D}" dt="2025-06-14T06:07:36.619" v="168" actId="14430"/>
          <ac:picMkLst>
            <pc:docMk/>
            <pc:sldMk cId="3763094630" sldId="260"/>
            <ac:picMk id="49" creationId="{FE996535-FF06-5E35-AD5B-EC65E17BF70F}"/>
          </ac:picMkLst>
        </pc:picChg>
        <pc:picChg chg="mod modVis">
          <ac:chgData name="Warren Feltmate" userId="06ccb0c333b4239d" providerId="LiveId" clId="{27235E43-DA21-416E-B256-1A75BD73526D}" dt="2025-06-14T06:07:38.521" v="170" actId="14430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  <pc:docChgLst>
    <pc:chgData name="Warren Feltmate" userId="06ccb0c333b4239d" providerId="LiveId" clId="{9895F29D-2D35-4B70-AD62-0ACF9296D115}"/>
    <pc:docChg chg="undo custSel modSld">
      <pc:chgData name="Warren Feltmate" userId="06ccb0c333b4239d" providerId="LiveId" clId="{9895F29D-2D35-4B70-AD62-0ACF9296D115}" dt="2025-06-09T18:51:22.317" v="94" actId="1076"/>
      <pc:docMkLst>
        <pc:docMk/>
      </pc:docMkLst>
      <pc:sldChg chg="addSp delSp modSp mod">
        <pc:chgData name="Warren Feltmate" userId="06ccb0c333b4239d" providerId="LiveId" clId="{9895F29D-2D35-4B70-AD62-0ACF9296D115}" dt="2025-06-09T18:51:22.317" v="94" actId="1076"/>
        <pc:sldMkLst>
          <pc:docMk/>
          <pc:sldMk cId="3763094630" sldId="260"/>
        </pc:sldMkLst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2" creationId="{FC71B07C-90BF-4A3F-E8E6-B1D1BD532681}"/>
          </ac:picMkLst>
        </pc:picChg>
        <pc:picChg chg="mod topLvl modVis">
          <ac:chgData name="Warren Feltmate" userId="06ccb0c333b4239d" providerId="LiveId" clId="{9895F29D-2D35-4B70-AD62-0ACF9296D115}" dt="2025-06-09T18:49:44.180" v="86" actId="165"/>
          <ac:picMkLst>
            <pc:docMk/>
            <pc:sldMk cId="3763094630" sldId="260"/>
            <ac:picMk id="3" creationId="{44731953-D58F-CD5D-4B2D-B444A89C593D}"/>
          </ac:picMkLst>
        </pc:picChg>
        <pc:picChg chg="mod topLvl modVis">
          <ac:chgData name="Warren Feltmate" userId="06ccb0c333b4239d" providerId="LiveId" clId="{9895F29D-2D35-4B70-AD62-0ACF9296D115}" dt="2025-06-09T18:49:44.180" v="86" actId="165"/>
          <ac:picMkLst>
            <pc:docMk/>
            <pc:sldMk cId="3763094630" sldId="260"/>
            <ac:picMk id="4" creationId="{FC3C67AD-17B4-8321-D245-E1B77E062782}"/>
          </ac:picMkLst>
        </pc:picChg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5" creationId="{6879E673-8311-86C4-BDE9-554DF3378BE7}"/>
          </ac:picMkLst>
        </pc:picChg>
        <pc:picChg chg="mod topLvl modVis">
          <ac:chgData name="Warren Feltmate" userId="06ccb0c333b4239d" providerId="LiveId" clId="{9895F29D-2D35-4B70-AD62-0ACF9296D115}" dt="2025-06-09T18:50:18.315" v="89" actId="14430"/>
          <ac:picMkLst>
            <pc:docMk/>
            <pc:sldMk cId="3763094630" sldId="260"/>
            <ac:picMk id="6" creationId="{D8F92D38-7DB0-656A-6054-299AD1202274}"/>
          </ac:picMkLst>
        </pc:picChg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13" creationId="{FAA19BDB-C3AE-35D2-B1B0-0801C873464C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1" creationId="{1F554166-C3FE-1B2C-7DA8-4CFA01BABFEB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2" creationId="{409B3A16-3922-9450-1746-7A0613E7DCF9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9" creationId="{FE996535-FF06-5E35-AD5B-EC65E17BF70F}"/>
          </ac:picMkLst>
        </pc:picChg>
        <pc:picChg chg="add mod topLvl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1" creationId="{571EFAE6-2A88-AFE4-8613-862D0D23878C}"/>
          </ac:picMkLst>
        </pc:picChg>
        <pc:picChg chg="add mod topLvl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2" creationId="{AED0DDD7-05AC-E9DD-754F-FAE329A45D16}"/>
          </ac:picMkLst>
        </pc:picChg>
        <pc:picChg chg="add mod topLvl modVis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  <pc:docChgLst>
    <pc:chgData name="Warren Feltmate" userId="06ccb0c333b4239d" providerId="LiveId" clId="{EF62D04B-6229-437F-AE99-5778037495C3}"/>
    <pc:docChg chg="modSld">
      <pc:chgData name="Warren Feltmate" userId="06ccb0c333b4239d" providerId="LiveId" clId="{EF62D04B-6229-437F-AE99-5778037495C3}" dt="2025-06-24T11:58:32.720" v="19"/>
      <pc:docMkLst>
        <pc:docMk/>
      </pc:docMkLst>
      <pc:sldChg chg="modSp mod">
        <pc:chgData name="Warren Feltmate" userId="06ccb0c333b4239d" providerId="LiveId" clId="{EF62D04B-6229-437F-AE99-5778037495C3}" dt="2025-06-24T11:58:32.720" v="19"/>
        <pc:sldMkLst>
          <pc:docMk/>
          <pc:sldMk cId="3763094630" sldId="260"/>
        </pc:sldMkLst>
        <pc:spChg chg="mod">
          <ac:chgData name="Warren Feltmate" userId="06ccb0c333b4239d" providerId="LiveId" clId="{EF62D04B-6229-437F-AE99-5778037495C3}" dt="2025-06-24T11:58:04.167" v="16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EF62D04B-6229-437F-AE99-5778037495C3}" dt="2025-06-24T11:34:25.061" v="3"/>
          <ac:spMkLst>
            <pc:docMk/>
            <pc:sldMk cId="3763094630" sldId="260"/>
            <ac:spMk id="26" creationId="{B2C6725E-D11E-564B-18EA-9D104D21C7D9}"/>
          </ac:spMkLst>
        </pc:spChg>
        <pc:spChg chg="mod">
          <ac:chgData name="Warren Feltmate" userId="06ccb0c333b4239d" providerId="LiveId" clId="{EF62D04B-6229-437F-AE99-5778037495C3}" dt="2025-06-24T11:58:32.720" v="19"/>
          <ac:spMkLst>
            <pc:docMk/>
            <pc:sldMk cId="3763094630" sldId="260"/>
            <ac:spMk id="28" creationId="{F2D16CF7-E3F6-0F79-47D1-C9C4673857D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1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1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0763" y="1231900"/>
            <a:ext cx="4694237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2" y="4748215"/>
            <a:ext cx="5389563" cy="3884612"/>
          </a:xfrm>
          <a:prstGeom prst="rect">
            <a:avLst/>
          </a:prstGeom>
        </p:spPr>
        <p:txBody>
          <a:bodyPr vert="horz" lIns="91435" tIns="45718" rIns="91435" bIns="4571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9371013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1pPr>
    <a:lvl2pPr marL="49875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2pPr>
    <a:lvl3pPr marL="99751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3pPr>
    <a:lvl4pPr marL="149627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4pPr>
    <a:lvl5pPr marL="199503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5pPr>
    <a:lvl6pPr marL="249379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6pPr>
    <a:lvl7pPr marL="299255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7pPr>
    <a:lvl8pPr marL="349131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8pPr>
    <a:lvl9pPr marL="399007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20763" y="1231900"/>
            <a:ext cx="4694237" cy="3330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EEFFA-4BA7-4132-93EC-28B13DF0D5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3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62" y="1242134"/>
            <a:ext cx="9093439" cy="2642388"/>
          </a:xfrm>
        </p:spPr>
        <p:txBody>
          <a:bodyPr anchor="b"/>
          <a:lstStyle>
            <a:lvl1pPr algn="ctr"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271" y="3986423"/>
            <a:ext cx="8023622" cy="1832453"/>
          </a:xfrm>
        </p:spPr>
        <p:txBody>
          <a:bodyPr/>
          <a:lstStyle>
            <a:lvl1pPr marL="0" indent="0" algn="ctr">
              <a:buNone/>
              <a:defRPr sz="2656"/>
            </a:lvl1pPr>
            <a:lvl2pPr marL="505983" indent="0" algn="ctr">
              <a:buNone/>
              <a:defRPr sz="2213"/>
            </a:lvl2pPr>
            <a:lvl3pPr marL="1011966" indent="0" algn="ctr">
              <a:buNone/>
              <a:defRPr sz="1992"/>
            </a:lvl3pPr>
            <a:lvl4pPr marL="1517950" indent="0" algn="ctr">
              <a:buNone/>
              <a:defRPr sz="1771"/>
            </a:lvl4pPr>
            <a:lvl5pPr marL="2023933" indent="0" algn="ctr">
              <a:buNone/>
              <a:defRPr sz="1771"/>
            </a:lvl5pPr>
            <a:lvl6pPr marL="2529916" indent="0" algn="ctr">
              <a:buNone/>
              <a:defRPr sz="1771"/>
            </a:lvl6pPr>
            <a:lvl7pPr marL="3035899" indent="0" algn="ctr">
              <a:buNone/>
              <a:defRPr sz="1771"/>
            </a:lvl7pPr>
            <a:lvl8pPr marL="3541883" indent="0" algn="ctr">
              <a:buNone/>
              <a:defRPr sz="1771"/>
            </a:lvl8pPr>
            <a:lvl9pPr marL="4047866" indent="0" algn="ctr">
              <a:buNone/>
              <a:defRPr sz="17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3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1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5874" y="404089"/>
            <a:ext cx="2306791" cy="64320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499" y="404089"/>
            <a:ext cx="6786647" cy="64320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92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927" y="1892191"/>
            <a:ext cx="9227166" cy="3157161"/>
          </a:xfrm>
        </p:spPr>
        <p:txBody>
          <a:bodyPr anchor="b"/>
          <a:lstStyle>
            <a:lvl1pPr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927" y="5079220"/>
            <a:ext cx="9227166" cy="1660277"/>
          </a:xfrm>
        </p:spPr>
        <p:txBody>
          <a:bodyPr/>
          <a:lstStyle>
            <a:lvl1pPr marL="0" indent="0">
              <a:buNone/>
              <a:defRPr sz="2656">
                <a:solidFill>
                  <a:schemeClr val="tx1">
                    <a:tint val="82000"/>
                  </a:schemeClr>
                </a:solidFill>
              </a:defRPr>
            </a:lvl1pPr>
            <a:lvl2pPr marL="505983" indent="0">
              <a:buNone/>
              <a:defRPr sz="2213">
                <a:solidFill>
                  <a:schemeClr val="tx1">
                    <a:tint val="82000"/>
                  </a:schemeClr>
                </a:solidFill>
              </a:defRPr>
            </a:lvl2pPr>
            <a:lvl3pPr marL="1011966" indent="0">
              <a:buNone/>
              <a:defRPr sz="1992">
                <a:solidFill>
                  <a:schemeClr val="tx1">
                    <a:tint val="82000"/>
                  </a:schemeClr>
                </a:solidFill>
              </a:defRPr>
            </a:lvl3pPr>
            <a:lvl4pPr marL="1517950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4pPr>
            <a:lvl5pPr marL="202393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5pPr>
            <a:lvl6pPr marL="252991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6pPr>
            <a:lvl7pPr marL="3035899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7pPr>
            <a:lvl8pPr marL="354188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8pPr>
            <a:lvl9pPr marL="404786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09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499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5945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72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404090"/>
            <a:ext cx="9227166" cy="14670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93" y="1860565"/>
            <a:ext cx="4525824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893" y="2772399"/>
            <a:ext cx="4525824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945" y="1860565"/>
            <a:ext cx="4548113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5945" y="2772399"/>
            <a:ext cx="4548113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8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5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5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13" y="1092798"/>
            <a:ext cx="5415945" cy="5393704"/>
          </a:xfrm>
        </p:spPr>
        <p:txBody>
          <a:bodyPr/>
          <a:lstStyle>
            <a:lvl1pPr>
              <a:defRPr sz="3541"/>
            </a:lvl1pPr>
            <a:lvl2pPr>
              <a:defRPr sz="3099"/>
            </a:lvl2pPr>
            <a:lvl3pPr>
              <a:defRPr sz="2656"/>
            </a:lvl3pPr>
            <a:lvl4pPr>
              <a:defRPr sz="2213"/>
            </a:lvl4pPr>
            <a:lvl5pPr>
              <a:defRPr sz="2213"/>
            </a:lvl5pPr>
            <a:lvl6pPr>
              <a:defRPr sz="2213"/>
            </a:lvl6pPr>
            <a:lvl7pPr>
              <a:defRPr sz="2213"/>
            </a:lvl7pPr>
            <a:lvl8pPr>
              <a:defRPr sz="2213"/>
            </a:lvl8pPr>
            <a:lvl9pPr>
              <a:defRPr sz="22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6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13" y="1092798"/>
            <a:ext cx="5415945" cy="5393704"/>
          </a:xfrm>
        </p:spPr>
        <p:txBody>
          <a:bodyPr anchor="t"/>
          <a:lstStyle>
            <a:lvl1pPr marL="0" indent="0">
              <a:buNone/>
              <a:defRPr sz="3541"/>
            </a:lvl1pPr>
            <a:lvl2pPr marL="505983" indent="0">
              <a:buNone/>
              <a:defRPr sz="3099"/>
            </a:lvl2pPr>
            <a:lvl3pPr marL="1011966" indent="0">
              <a:buNone/>
              <a:defRPr sz="2656"/>
            </a:lvl3pPr>
            <a:lvl4pPr marL="1517950" indent="0">
              <a:buNone/>
              <a:defRPr sz="2213"/>
            </a:lvl4pPr>
            <a:lvl5pPr marL="2023933" indent="0">
              <a:buNone/>
              <a:defRPr sz="2213"/>
            </a:lvl5pPr>
            <a:lvl6pPr marL="2529916" indent="0">
              <a:buNone/>
              <a:defRPr sz="2213"/>
            </a:lvl6pPr>
            <a:lvl7pPr marL="3035899" indent="0">
              <a:buNone/>
              <a:defRPr sz="2213"/>
            </a:lvl7pPr>
            <a:lvl8pPr marL="3541883" indent="0">
              <a:buNone/>
              <a:defRPr sz="2213"/>
            </a:lvl8pPr>
            <a:lvl9pPr marL="4047866" indent="0">
              <a:buNone/>
              <a:defRPr sz="221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7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499" y="404090"/>
            <a:ext cx="9227166" cy="1467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499" y="2020443"/>
            <a:ext cx="9227166" cy="481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499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6/25/2025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3767" y="7034657"/>
            <a:ext cx="3610630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5577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11966" rtl="0" eaLnBrk="1" latinLnBrk="0" hangingPunct="1">
        <a:lnSpc>
          <a:spcPct val="90000"/>
        </a:lnSpc>
        <a:spcBef>
          <a:spcPct val="0"/>
        </a:spcBef>
        <a:buNone/>
        <a:defRPr sz="486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992" indent="-252992" algn="l" defTabSz="1011966" rtl="0" eaLnBrk="1" latinLnBrk="0" hangingPunct="1">
        <a:lnSpc>
          <a:spcPct val="90000"/>
        </a:lnSpc>
        <a:spcBef>
          <a:spcPts val="1107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1pPr>
      <a:lvl2pPr marL="75897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656" kern="1200">
          <a:solidFill>
            <a:schemeClr val="tx1"/>
          </a:solidFill>
          <a:latin typeface="+mn-lt"/>
          <a:ea typeface="+mn-ea"/>
          <a:cs typeface="+mn-cs"/>
        </a:defRPr>
      </a:lvl2pPr>
      <a:lvl3pPr marL="12649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213" kern="1200">
          <a:solidFill>
            <a:schemeClr val="tx1"/>
          </a:solidFill>
          <a:latin typeface="+mn-lt"/>
          <a:ea typeface="+mn-ea"/>
          <a:cs typeface="+mn-cs"/>
        </a:defRPr>
      </a:lvl3pPr>
      <a:lvl4pPr marL="177094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27692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78290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28889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794874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3008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1pPr>
      <a:lvl2pPr marL="5059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2pPr>
      <a:lvl3pPr marL="10119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3pPr>
      <a:lvl4pPr marL="151795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02393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52991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035899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5418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0478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Borders">
            <a:extLst>
              <a:ext uri="{FF2B5EF4-FFF2-40B4-BE49-F238E27FC236}">
                <a16:creationId xmlns:a16="http://schemas.microsoft.com/office/drawing/2014/main" id="{FE6EA41F-BC3C-DF9B-B00D-8FCF9BE5362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2588" y="412508"/>
            <a:ext cx="10052983" cy="6764823"/>
            <a:chOff x="298702" y="297044"/>
            <a:chExt cx="9308594" cy="6263911"/>
          </a:xfrm>
        </p:grpSpPr>
        <p:pic>
          <p:nvPicPr>
            <p:cNvPr id="40" name="Style 2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298702" y="297044"/>
              <a:ext cx="9308594" cy="6263911"/>
            </a:xfrm>
            <a:prstGeom prst="rect">
              <a:avLst/>
            </a:prstGeom>
          </p:spPr>
        </p:pic>
        <p:pic>
          <p:nvPicPr>
            <p:cNvPr id="44" name="Style 1" hidden="1">
              <a:extLst>
                <a:ext uri="{FF2B5EF4-FFF2-40B4-BE49-F238E27FC236}">
                  <a16:creationId xmlns:a16="http://schemas.microsoft.com/office/drawing/2014/main" id="{58FE39C7-17B4-64E5-A057-3642FC4A02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8704" y="297046"/>
              <a:ext cx="9308592" cy="6263908"/>
            </a:xfrm>
            <a:prstGeom prst="rect">
              <a:avLst/>
            </a:prstGeom>
          </p:spPr>
        </p:pic>
      </p:grpSp>
      <p:grpSp>
        <p:nvGrpSpPr>
          <p:cNvPr id="38" name="Levels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2775" y="5069907"/>
            <a:ext cx="3097254" cy="500393"/>
            <a:chOff x="3521192" y="4788326"/>
            <a:chExt cx="2867913" cy="463341"/>
          </a:xfrm>
        </p:grpSpPr>
        <p:sp>
          <p:nvSpPr>
            <p:cNvPr id="31" name="Theseus_Standard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Perseus_Standard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Odysseus_Standard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Hercules_Standard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Artemis_Standard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Hermes_Standard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Apollo_Standard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Zeus_Standard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E5 Athena_Standard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Helios_Standard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Poseidon_Standard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Gaia_Standard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Hera_Standard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E6 Song's_Standard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s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6230" y="4333205"/>
            <a:ext cx="3097254" cy="500393"/>
            <a:chOff x="3524391" y="4106174"/>
            <a:chExt cx="2867913" cy="463341"/>
          </a:xfrm>
        </p:grpSpPr>
        <p:sp>
          <p:nvSpPr>
            <p:cNvPr id="18" name="Third_Standard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Second_Standard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First_Standard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24" name="Emblems">
            <a:extLst>
              <a:ext uri="{FF2B5EF4-FFF2-40B4-BE49-F238E27FC236}">
                <a16:creationId xmlns:a16="http://schemas.microsoft.com/office/drawing/2014/main" id="{AAFA459C-1741-9A90-00B4-DCE7A2CE68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67338" y="2962656"/>
            <a:ext cx="2952852" cy="2856874"/>
            <a:chOff x="6667338" y="2962656"/>
            <a:chExt cx="2952852" cy="2856874"/>
          </a:xfrm>
        </p:grpSpPr>
        <p:pic>
          <p:nvPicPr>
            <p:cNvPr id="5" name="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8126"/>
              <a:ext cx="1943652" cy="1938849"/>
            </a:xfrm>
            <a:prstGeom prst="rect">
              <a:avLst/>
            </a:prstGeom>
          </p:spPr>
        </p:pic>
        <p:pic>
          <p:nvPicPr>
            <p:cNvPr id="2" name="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3308"/>
              <a:ext cx="1943653" cy="1948484"/>
            </a:xfrm>
            <a:prstGeom prst="rect">
              <a:avLst/>
            </a:prstGeom>
          </p:spPr>
        </p:pic>
        <p:pic>
          <p:nvPicPr>
            <p:cNvPr id="13" name="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0928" y="3474315"/>
              <a:ext cx="1945670" cy="1926470"/>
            </a:xfrm>
            <a:prstGeom prst="rect">
              <a:avLst/>
            </a:prstGeom>
          </p:spPr>
        </p:pic>
        <p:pic>
          <p:nvPicPr>
            <p:cNvPr id="51" name="Bronze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571EFAE6-2A88-AFE4-8613-862D0D23878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2" name="Silver_Modern" descr="A silver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AED0DDD7-05AC-E9DD-754F-FAE329A45D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3" name="Gold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3F14D296-1191-11FD-50CA-DF947AB3DE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</p:grpSp>
      <p:grpSp>
        <p:nvGrpSpPr>
          <p:cNvPr id="8" name="Trophies">
            <a:extLst>
              <a:ext uri="{FF2B5EF4-FFF2-40B4-BE49-F238E27FC236}">
                <a16:creationId xmlns:a16="http://schemas.microsoft.com/office/drawing/2014/main" id="{B84061DB-48C5-DB29-7E5B-3E90AF93E8D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12008" y="2878335"/>
            <a:ext cx="2046384" cy="3077332"/>
            <a:chOff x="1612008" y="2878335"/>
            <a:chExt cx="2046384" cy="3077332"/>
          </a:xfrm>
        </p:grpSpPr>
        <p:pic>
          <p:nvPicPr>
            <p:cNvPr id="6" name="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5006"/>
              <a:ext cx="1748828" cy="1942148"/>
            </a:xfrm>
            <a:prstGeom prst="rect">
              <a:avLst/>
            </a:prstGeom>
          </p:spPr>
        </p:pic>
        <p:pic>
          <p:nvPicPr>
            <p:cNvPr id="4" name="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6111"/>
              <a:ext cx="1748829" cy="1939938"/>
            </a:xfrm>
            <a:prstGeom prst="rect">
              <a:avLst/>
            </a:prstGeom>
          </p:spPr>
        </p:pic>
        <p:pic>
          <p:nvPicPr>
            <p:cNvPr id="3" name="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96250" y="3491865"/>
              <a:ext cx="1708950" cy="1903095"/>
            </a:xfrm>
            <a:prstGeom prst="rect">
              <a:avLst/>
            </a:prstGeom>
          </p:spPr>
        </p:pic>
        <p:pic>
          <p:nvPicPr>
            <p:cNvPr id="41" name="Bronze_Modern" descr="A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1F554166-C3FE-1B2C-7DA8-4CFA01BABF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2" name="Silver_Modern" descr="A silver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409B3A16-3922-9450-1746-7A0613E7DCF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9" name="Gold_Modern" descr="A gold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FE996535-FF06-5E35-AD5B-EC65E17BF70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</p:grpSp>
      <p:grpSp>
        <p:nvGrpSpPr>
          <p:cNvPr id="45" name="Modified_Elements">
            <a:extLst>
              <a:ext uri="{FF2B5EF4-FFF2-40B4-BE49-F238E27FC236}">
                <a16:creationId xmlns:a16="http://schemas.microsoft.com/office/drawing/2014/main" id="{D3D02190-8AB8-C8AE-BA9C-1FB51983E15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31877" y="988725"/>
            <a:ext cx="5704752" cy="5595761"/>
            <a:chOff x="3531877" y="988725"/>
            <a:chExt cx="5704752" cy="5595761"/>
          </a:xfrm>
        </p:grpSpPr>
        <p:sp>
          <p:nvSpPr>
            <p:cNvPr id="36" name="Title_Standard">
              <a:extLst>
                <a:ext uri="{FF2B5EF4-FFF2-40B4-BE49-F238E27FC236}">
                  <a16:creationId xmlns:a16="http://schemas.microsoft.com/office/drawing/2014/main" id="{6331B0E7-9C64-AA22-48BA-695F531539D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683297" y="988725"/>
              <a:ext cx="5480360" cy="211598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794" b="1" cap="all" dirty="0">
                  <a:latin typeface="Constantia" panose="02030602050306030303" pitchFamily="18" charset="0"/>
                </a:rPr>
                <a:t>AUTUMN SPEAKING</a:t>
              </a:r>
            </a:p>
            <a:p>
              <a:pPr algn="ctr">
                <a:lnSpc>
                  <a:spcPct val="80000"/>
                </a:lnSpc>
              </a:pPr>
              <a:r>
                <a:rPr lang="en-US" sz="6000" b="1" cap="all" dirty="0">
                  <a:latin typeface="Constantia" panose="02030602050306030303" pitchFamily="18" charset="0"/>
                </a:rPr>
                <a:t>EVALUATIONS</a:t>
              </a:r>
              <a:endParaRPr lang="en-US" sz="5400" b="1" cap="all" dirty="0">
                <a:latin typeface="Constantia" panose="02030602050306030303" pitchFamily="18" charset="0"/>
              </a:endParaRPr>
            </a:p>
          </p:txBody>
        </p:sp>
        <p:sp>
          <p:nvSpPr>
            <p:cNvPr id="9" name="Student_Standard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31877" y="3596504"/>
              <a:ext cx="3639052" cy="461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ko-KR" altLang="en-US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홍길동 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(</a:t>
              </a:r>
              <a:r>
                <a:rPr lang="en-US" altLang="ko-KR" sz="2537" kern="1400" dirty="0" err="1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Gildong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)</a:t>
              </a:r>
              <a:endParaRPr lang="en-US" sz="2537" kern="1400" dirty="0">
                <a:solidFill>
                  <a:srgbClr val="000000"/>
                </a:solidFill>
                <a:latin typeface="Kakao Big Sans" panose="00000500000000000000" pitchFamily="2" charset="0"/>
              </a:endParaRPr>
            </a:p>
          </p:txBody>
        </p:sp>
        <p:sp>
          <p:nvSpPr>
            <p:cNvPr id="20" name="Teacher_Standard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4799632"/>
              <a:ext cx="3097254" cy="318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in Warren Teacher's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sp>
          <p:nvSpPr>
            <p:cNvPr id="19" name="Date_Text_Standard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39374" y="5815045"/>
              <a:ext cx="3097255" cy="76944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4400" kern="1400" dirty="0">
                  <a:solidFill>
                    <a:srgbClr val="000000"/>
                  </a:solidFill>
                  <a:latin typeface="Hurricane" pitchFamily="2" charset="0"/>
                  <a:cs typeface="Times New Roman" panose="02020603050405020304" pitchFamily="18" charset="0"/>
                </a:rPr>
                <a:t>31 May 1993</a:t>
              </a:r>
              <a:endParaRPr lang="en-US" sz="4400" dirty="0">
                <a:latin typeface="Hurricane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Base_Elements">
            <a:extLst>
              <a:ext uri="{FF2B5EF4-FFF2-40B4-BE49-F238E27FC236}">
                <a16:creationId xmlns:a16="http://schemas.microsoft.com/office/drawing/2014/main" id="{E08BCD94-17E0-D28E-8E1C-D4896D299C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34507" y="938941"/>
            <a:ext cx="7702123" cy="5724137"/>
            <a:chOff x="1534507" y="938941"/>
            <a:chExt cx="7702123" cy="5724137"/>
          </a:xfrm>
        </p:grpSpPr>
        <p:sp>
          <p:nvSpPr>
            <p:cNvPr id="7" name="Info_Text_Standard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3330044"/>
              <a:ext cx="3097254" cy="1055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This certificate is awarded to</a:t>
              </a:r>
              <a:endParaRPr lang="en-US" sz="1366" i="1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endParaRPr lang="en-US" sz="2537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for winning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sp>
          <p:nvSpPr>
            <p:cNvPr id="27" name="Signature_Line_Standard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4507" y="6048719"/>
              <a:ext cx="4184895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950208" algn="l"/>
                </a:tabLst>
              </a:pPr>
              <a:r>
                <a:rPr lang="en-US" sz="2537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265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8" name="Date_Line_Standard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39374" y="6048719"/>
              <a:ext cx="3097256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857500" algn="l"/>
                </a:tabLst>
              </a:pPr>
              <a:r>
                <a:rPr lang="en-US" sz="2537" u="sng" kern="1400" dirty="0"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latin typeface="Constantia" panose="02030602050306030303" pitchFamily="18" charset="0"/>
                </a:rPr>
                <a:t>Date</a:t>
              </a:r>
              <a:endParaRPr lang="en-US" sz="1265" kern="1400" dirty="0">
                <a:latin typeface="Constantia" panose="02030602050306030303" pitchFamily="18" charset="0"/>
              </a:endParaRPr>
            </a:p>
          </p:txBody>
        </p:sp>
        <p:pic>
          <p:nvPicPr>
            <p:cNvPr id="46" name="DYB_Logo_Standard">
              <a:extLst>
                <a:ext uri="{FF2B5EF4-FFF2-40B4-BE49-F238E27FC236}">
                  <a16:creationId xmlns:a16="http://schemas.microsoft.com/office/drawing/2014/main" id="{3EBD7449-9355-30C4-1BD6-A11EED99FEE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 b="-938"/>
            <a:stretch/>
          </p:blipFill>
          <p:spPr>
            <a:xfrm>
              <a:off x="1829806" y="938941"/>
              <a:ext cx="1637320" cy="2215549"/>
            </a:xfrm>
            <a:prstGeom prst="rect">
              <a:avLst/>
            </a:prstGeom>
          </p:spPr>
        </p:pic>
        <p:sp>
          <p:nvSpPr>
            <p:cNvPr id="26" name="Signature_Text_Standard">
              <a:extLst>
                <a:ext uri="{FF2B5EF4-FFF2-40B4-BE49-F238E27FC236}">
                  <a16:creationId xmlns:a16="http://schemas.microsoft.com/office/drawing/2014/main" id="{B2C6725E-D11E-564B-18EA-9D104D21C7D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628476" y="5647415"/>
              <a:ext cx="3941744" cy="1015663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6000" kern="1400" dirty="0">
                  <a:solidFill>
                    <a:srgbClr val="000000"/>
                  </a:solidFill>
                  <a:latin typeface="Hurricane" pitchFamily="2" charset="0"/>
                  <a:cs typeface="Times New Roman" panose="02020603050405020304" pitchFamily="18" charset="0"/>
                </a:rPr>
                <a:t>Song Oh Hyun</a:t>
              </a:r>
              <a:endParaRPr lang="en-US" sz="6000" dirty="0">
                <a:latin typeface="Hurricane" pitchFamily="2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2206</TotalTime>
  <Words>64</Words>
  <Application>Microsoft Office PowerPoint</Application>
  <PresentationFormat>Custom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Lucida Calligraphy</vt:lpstr>
      <vt:lpstr>Aptos</vt:lpstr>
      <vt:lpstr>Hurricane</vt:lpstr>
      <vt:lpstr>Kakao Big Sans</vt:lpstr>
      <vt:lpstr>Arial</vt:lpstr>
      <vt:lpstr>Constantia</vt:lpstr>
      <vt:lpstr>Aptos Display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6</cp:revision>
  <cp:lastPrinted>2025-06-09T12:34:30Z</cp:lastPrinted>
  <dcterms:created xsi:type="dcterms:W3CDTF">2025-04-18T06:11:14Z</dcterms:created>
  <dcterms:modified xsi:type="dcterms:W3CDTF">2025-06-24T19:38:14Z</dcterms:modified>
</cp:coreProperties>
</file>

<file path=docProps/thumbnail.jpeg>
</file>